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5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3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2F1F8"/>
    <a:srgbClr val="CCFFFF"/>
    <a:srgbClr val="E6FE9E"/>
    <a:srgbClr val="DEEBF7"/>
    <a:srgbClr val="99FFCC"/>
    <a:srgbClr val="CCFF99"/>
    <a:srgbClr val="FFFF99"/>
    <a:srgbClr val="FF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3979" autoAdjust="0"/>
  </p:normalViewPr>
  <p:slideViewPr>
    <p:cSldViewPr>
      <p:cViewPr varScale="1">
        <p:scale>
          <a:sx n="65" d="100"/>
          <a:sy n="65" d="100"/>
        </p:scale>
        <p:origin x="1316" y="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5215D-AE96-46E4-9E74-E43EEF8648CE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F988C-201D-4037-A41B-325189FC6D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8615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63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349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37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58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1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83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3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02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37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2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30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24.11.2025.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16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6" r:id="rId1"/>
    <p:sldLayoutId id="2147484217" r:id="rId2"/>
    <p:sldLayoutId id="2147484218" r:id="rId3"/>
    <p:sldLayoutId id="2147484219" r:id="rId4"/>
    <p:sldLayoutId id="2147484220" r:id="rId5"/>
    <p:sldLayoutId id="2147484221" r:id="rId6"/>
    <p:sldLayoutId id="2147484222" r:id="rId7"/>
    <p:sldLayoutId id="2147484223" r:id="rId8"/>
    <p:sldLayoutId id="2147484224" r:id="rId9"/>
    <p:sldLayoutId id="2147484225" r:id="rId10"/>
    <p:sldLayoutId id="21474842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045154"/>
            <a:ext cx="7992888" cy="643338"/>
          </a:xfrm>
          <a:solidFill>
            <a:srgbClr val="CCECFF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hr-HR" sz="2800" dirty="0" smtClean="0"/>
              <a:t>BIBLIJSKO - MOLITVENE ZAJEDNICE</a:t>
            </a:r>
            <a:endParaRPr lang="hr-HR" sz="280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67744" y="621437"/>
            <a:ext cx="4248472" cy="4331564"/>
          </a:xfrm>
        </p:spPr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31840" y="5661248"/>
            <a:ext cx="4464496" cy="576064"/>
          </a:xfrm>
          <a:solidFill>
            <a:srgbClr val="CCECFF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hr-HR" sz="2800" b="1" dirty="0" smtClean="0"/>
              <a:t>SVETI PETAR I PAVAO</a:t>
            </a:r>
            <a:endParaRPr lang="hr-HR" sz="2800" b="1" dirty="0"/>
          </a:p>
        </p:txBody>
      </p:sp>
      <p:pic>
        <p:nvPicPr>
          <p:cNvPr id="1026" name="Picture 2" descr="C:\Users\Dell\Desktop\petar i pav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049"/>
            <a:ext cx="4392488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36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166875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Kršćani svjedoče novu budućnost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odnosu na ljudsku djelatnost u svjetlu konačnice poslanje kršćana je i te kako veliko i mnogostruko.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Oni prije svega moraju posvjedočiti jednu novu praksu koja izvire i počiva na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vjerničkom gledanju čovjekova života i djelovanja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Pozvani su da budu najrevniji graditelji povijesti, svijeta, društva i nove budućnosti.  Pozvani su da svjedoče kako čovjek, njegov život i njegovo djelovanje nisu slučajni već imaju svoje dovršenje i svoj posljednji smisao u Bogu Ocu, koji je sve u svemu.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283508"/>
            <a:ext cx="8928992" cy="4385852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850202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157414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Zato trebaju biti nosioci rada zalaganja, optimizma i vedrine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Svojom praksom trebaju pobjeđivati svakidašnje sivilo života;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tmurnost, beznađe i očaj trebaju unositi nadu i smisao.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Trebaju biti kvasac novoga Božjeg svijeta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koji u Isusu Kristu nastupa, odreći se svakog sebeljublja i služiti braći ljudima u ljubavi. Njihovu praksu prvenstveno mora karakterizirati slušanje Boga, poslušnost Bogu i vršenje njegove volje.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772816"/>
            <a:ext cx="8928992" cy="4896543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692413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856984" cy="246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Konačnica u Kristu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Konačnica i dovršenje svega događa se u Isusu Kristu.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Krist je alfa i omega svega stvorenoga, pa i svake ljudske djelatnosti.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Vidjeli smo na početku, iz novozavjetnih tekstova koje smo naveli, da Sin stoji na početku svake stvorene egzistencije i da svaka egzistencija prema njemu smjera  (Kol) . O je znači, ta konačnica čovjeka i njegova djelovanja. O tome nam svjedoči i knjiga </a:t>
            </a:r>
            <a:r>
              <a:rPr lang="hr-H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Otkrivenja (22, 12-13).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Kao što stoji na početku Očeve vizije, tako je njemu Otac povjerio i dovršenje ovoga svijeta i ove naše povijesti, da mu na kraju prikaže čitavo čovječanstvo kao žrtvu čistu i ugodnu.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586037"/>
            <a:ext cx="8856984" cy="4155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285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1870512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Isus Krist je završna točka ove naše povijesti prema kojoj ona sva mjera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Njega je Otac uskrisio i učinio ga Kristom i Gospodinom,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posadio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sebi s desna i učinio ga sucem živima i mrtvima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njegovu Duhu čovječanstvo putuje prema svojem konačnom dovršenju, o kojem govori Očev plan: „Obuhvatiti pod jednu glavu u Kristu sve što je na nebesima i što je na zemlji“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hr-HR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1,10).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to ljudskom putovanju kroz povijesti Crkva ima poslanje sakramenta, kvasca, svjetla, a njezina je glava – Krist.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87144"/>
            <a:ext cx="8928992" cy="487085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878459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88640"/>
            <a:ext cx="8856984" cy="2269467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Nova budućnost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potpunije razmišljanje valja uz gore navedene novozavjetne tekstove pročitati i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Rim 8;18-25,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gdje Pavao govori o sveopćoj preobrazbi i dovršenju otkupljenja u konačnici. Moramo priznati da malo znamo o dovršenju ove naše zemlje i čovječanstva, kao i o preobrazbi svemira. Ali naviješteno nam je da Bog priprema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novo nebo i novu zemlju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Ta nova budućnost neizmjerno će nadvisiti svaku želju ljudskog srca. Znamo da će smrt, zlo i grijeh biti pobijeđeni, da će sinovi Božji biti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uskrišeni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neraspadljivost. 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hr-HR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Otk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21, 3-4).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458107"/>
            <a:ext cx="8856984" cy="4355269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834276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784976" cy="1870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Ljubav ostaje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Ostat će tada samo ljubav i njezina djela, kako nam to svjedoči Pavao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 Kor 13,8-13)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Matej u svojem opisu posljednjeg suda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Mt 25,31-46).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Upravo iz tog Matejevog odlomka vidimo da samo ono ljudsko djelovanje ima svoju konačnicu, koje je prepoznavalo drugoga i pritjecalo u pomoć bližnjemu. Svaka sebičnost, zatvaranje u sebe i svoja dobra koja posjedujemo bit će prepuštena vječnoj propasti.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tom odlomku Matej daje kriterij suda i ljudskog djelovanja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87144"/>
            <a:ext cx="8784976" cy="4754224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603805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856984" cy="2308324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No, iščekivanje novoga svijeta nipošto ne smije oslabiti ovo zemaljsko angažiranje, već naprotiv, dužni smo trajno nastojati i činiti da ova zemlja već sada pruža sliku novoga svijeta. Sve vrednote ljudskog dostojanstva, bratskog zajedništva i slobode, sve dobre plodove prirode i našega truda koje smo ovdje na zemlji razmnožili, naći ćemo poslije opet, ali očišćeno od svake ljage, prosvijetljene i preobražene kada Krist bude „predao Ocu vječno i sveopće Kraljevstvo: kraljevstvo istine, ljubavi i mira“.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TOJ NADI GRADIMO OVU NAŠU LJUDSKU POVIJEST.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204865"/>
            <a:ext cx="8856984" cy="446449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45307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88640"/>
            <a:ext cx="8856984" cy="325736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SMISAO LJUDSKOG DJELOVANJA I NJEGOVA KONAČNICA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Odmah na početku postavimo pitanja: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kamo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ona smjera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hr-HR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Gdje </a:t>
            </a: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njezin najdublji </a:t>
            </a:r>
            <a:r>
              <a:rPr lang="hr-HR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smisao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b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 ona uvire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Zašto, i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čemu sve to? </a:t>
            </a: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Koji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smisao i to onaj krajnji svega ljudskog djelovanja?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 kršćane tu je još jedno pitanje, a to je: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koji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smisao sveukupne ljudske djelatnosti u odnosu na novu, eshatološku budućnost prema kojoj idemo, novom nebu i novoj zemlji?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446007"/>
            <a:ext cx="8856984" cy="3295362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846712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72816"/>
            <a:ext cx="8856984" cy="496855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2" name="Pravokutnik 1"/>
          <p:cNvSpPr/>
          <p:nvPr/>
        </p:nvSpPr>
        <p:spPr>
          <a:xfrm>
            <a:off x="179512" y="188640"/>
            <a:ext cx="8856984" cy="2536720"/>
          </a:xfrm>
          <a:prstGeom prst="rect">
            <a:avLst/>
          </a:prstGeom>
          <a:solidFill>
            <a:srgbClr val="D2F1F8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Ovdje govorimo o konačnici, o onome prema čemu sve smjera. Budući da je riječ o budućnosti, a i sintetičkom gledanju koje nadilazi naše ljudske mogućnosti, t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konačnicu prvenstveno prepoznajemo očima vjere, oslanjajući se na ono što nam je Bog u svojem Sinu Isusu očitovao. </a:t>
            </a:r>
            <a:b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Pogledajmo sljedeće novozavjetne tekstove: </a:t>
            </a:r>
            <a:endParaRPr lang="hr-H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hr-HR" sz="28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</a:t>
            </a:r>
            <a:r>
              <a:rPr lang="hr-HR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1, 3-14) i (Kol 1, 15-20)</a:t>
            </a:r>
          </a:p>
        </p:txBody>
      </p:sp>
    </p:spTree>
    <p:extLst>
      <p:ext uri="{BB962C8B-B14F-4D97-AF65-F5344CB8AC3E}">
        <p14:creationId xmlns:p14="http://schemas.microsoft.com/office/powerpoint/2010/main" val="182141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251520" y="116632"/>
            <a:ext cx="8784976" cy="2496196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Kakav je Božji plan i vizija?</a:t>
            </a:r>
            <a:br>
              <a:rPr lang="hr-HR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 zaključujemo iz ovih tekstova? Tu vidimo da se ova naša ljudska povijest ne može odvojeno gledati od velikog Božjeg plana koji ima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svu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povijesnu i svu kozmičku dimenziju.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Otac stoji u središtu egzistencije. Njegova prva vizija jest Sin i njegovo čovještvo: u njemu on gleda i želi ovu našu ljudsku povijest, čitavo čovječanstvo, svu našu ljudsku djelatnost i sav kozmos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Otac taj plan izvršava i usprkos čovjekovu grijehu: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 postaje spasitelj i otkupitelj čitavog čovječanstva, i on u temelj nove ljudske povijesti, koja po njemu nastaje, stavlja svoju potpunu poslušnost Ocu, čiji je križ najradikalniji izraz.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79870"/>
            <a:ext cx="8784976" cy="4161498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995334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856984" cy="21668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taj se način događa veliko pomirenje čovječanstva s Bogom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plod toga je izlijevanje Duha Svetoga, koji je zalog i pravi plod našega otkupljenja.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Taj Duh već sada djeluje u svijetu i u nama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On u nam dovršuje naše otkupljenje i priprema nas za konačnicu – potpunu uskrsnu preobrazbu u dovršenju ove naše ljudske zemaljske povijesti. Tako Duh u nama djeluje prema našoj konačnici: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nadahnjuje nas da vjerujemo Isusu oslanjajući se na njegovu riječ, potiče nas da se ljubimo među sobom i da gradimo bratsku ljudsku obitelj na ovoj zemlji. To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Božji plan skriven od vjekova, očitovan u Isusu Kristu.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283507"/>
            <a:ext cx="8856984" cy="445786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56636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166875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tom Očevom planu svaki ljudski život ima svoj smisao, svaki je čovjek željen od Boga, pozvan od njega u egzistenciju.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tom očevom planu dobiva smisao i sve ljudskog djelovanje koje služi čovjeku, izgrađuje ga, pridonosi ljudskom dostojanstvu njegove osobe. Kad kažemo svako ljudsko djelovanje, onda želimo istaknuti i ono naoko malo, sitno, svakidašnje, a ne samo velika i epohalna čovjekova dostignuća. I kao što nema tako mala i neznatna čovjeka koji u Božjem planu ne bi imao svoj smisao i poziv,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nema ni tako neznatna ljudskog djelovanja koje ne bi smjeralo prema konačnici i svoj posljednji smisao dobivalo u Bogu.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283506"/>
            <a:ext cx="8928992" cy="4385853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229124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856984" cy="3261149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Sivilo svakidašnjice i svjetlo vjere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Katkad čovjeka obuzme sivilo života i pita se koji smisao ovoga njegovog svakodnevnog djelovanja, koje je često tako malo,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neznato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monotono, uvijek jedno te isto, kao što je odlazak na posao, dolazak s posla, svakodnevna briga za obitelj, vođenje djece u jaslice, vrtić, školu, trening, odlazak po njih, kuhanje, pranje peglanje i tako u nedogled. Koji je smisao svega toga?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li to uopće kamo vodi? Koji je smisao svega toga?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svjetlu vjere vidimo da neko od nas nije ovdje slučajno, da smo svi pozvani i imamo svoje poslanje. No sve to treba gledati u sintezi, vjernički promatrati sebe i svoj život.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564904"/>
            <a:ext cx="8856984" cy="4032448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683497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4632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Svi ljudi imaju smisao i svoje poslanje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 svaka ljudska djelatnost koja je vođenja dobrotom i ljubavlju, istinom i čovjekoljubljem smjera prema konačnici.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Ali, svi ljudi nisu u Isusu Kristu prepoznali Očev plan pa ne gledaju čovjeka i njegovo djelovanje u svjetlu konačnici, već je njihov pogled i njihovo vrednovanje parcijalno, sastavljeno od mnogo mali smislova koje pokušavaju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ostvariti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Da čovjek u sebi nosi potrebu smisla i promatranja svojega djelovanja u svjetlu konačnice, govori nam činjenica tzv.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materijalističke  (bezbožničke) eshatologije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koja ima viziju nove budućnosti u ravnopravnosti i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komunitarnosti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gdje svi imaju što im je potrebno i gdje svatko dobiva u skladu svojim potrebama.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492896"/>
            <a:ext cx="8928992" cy="4248472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442884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88640"/>
            <a:ext cx="8784976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takvoj viziji još uvijek ostaje problem smrti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koji se tu i tako ostavljao kao zadatak znanosti da ga u konačnici ipak riješi. Ali, ako smrt ostaje i ako je posljednja riječ izrečena nad čovjekovom budućnošću,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onda ona stavlja upitnik i na sav čovjekov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smisao  </a:t>
            </a: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u materijalističkoj koncepciji čovjek nema </a:t>
            </a:r>
            <a:r>
              <a:rPr lang="hr-HR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smisao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jednako tako i na sve njegovo djelovanje. Stoga čovjek i njegovo djelovanje mogu imati konačnicu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 ako je moguće pobijediti smrt.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upravo se ta pobjeda nad smrću dogodila u Isusu Kristu, i to za sve ljude.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" t="23838" r="3279" b="19041"/>
          <a:stretch/>
        </p:blipFill>
        <p:spPr>
          <a:xfrm>
            <a:off x="179512" y="2059152"/>
            <a:ext cx="8784976" cy="4682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818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rvena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13118</TotalTime>
  <Words>895</Words>
  <Application>Microsoft Office PowerPoint</Application>
  <PresentationFormat>Prikaz na zaslonu (4:3)</PresentationFormat>
  <Paragraphs>23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BIBLIJSKO - MOLITVENE ZAJEDNICE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BIBLIJSKO - MOLITVENA ZAJEDNICA</dc:title>
  <dc:creator>Dell</dc:creator>
  <cp:lastModifiedBy>Matija Simić</cp:lastModifiedBy>
  <cp:revision>1171</cp:revision>
  <dcterms:created xsi:type="dcterms:W3CDTF">2016-08-19T07:36:26Z</dcterms:created>
  <dcterms:modified xsi:type="dcterms:W3CDTF">2025-11-24T14:21:57Z</dcterms:modified>
</cp:coreProperties>
</file>