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5" r:id="rId1"/>
  </p:sldMasterIdLst>
  <p:notesMasterIdLst>
    <p:notesMasterId r:id="rId20"/>
  </p:notesMasterIdLst>
  <p:sldIdLst>
    <p:sldId id="257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D2F1F8"/>
    <a:srgbClr val="FFFFCC"/>
    <a:srgbClr val="CCFFFF"/>
    <a:srgbClr val="DEEBF7"/>
    <a:srgbClr val="CCFF99"/>
    <a:srgbClr val="99FFCC"/>
    <a:srgbClr val="9999FF"/>
    <a:srgbClr val="CCEC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1754" autoAdjust="0"/>
  </p:normalViewPr>
  <p:slideViewPr>
    <p:cSldViewPr>
      <p:cViewPr varScale="1">
        <p:scale>
          <a:sx n="69" d="100"/>
          <a:sy n="69" d="100"/>
        </p:scale>
        <p:origin x="1216" y="4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5215D-AE96-46E4-9E74-E43EEF8648CE}" type="datetimeFigureOut">
              <a:rPr lang="hr-HR" smtClean="0"/>
              <a:t>29.4.2025.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F988C-201D-4037-A41B-325189FC6D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861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29.4.2025.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637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29.4.2025.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349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29.4.2025.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77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29.4.2025.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586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29.4.2025.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113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29.4.2025.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833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29.4.2025.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339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29.4.2025.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02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29.4.2025.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37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29.4.2025.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42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29.4.2025.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30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29.4.2025.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165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6" r:id="rId1"/>
    <p:sldLayoutId id="2147484217" r:id="rId2"/>
    <p:sldLayoutId id="2147484218" r:id="rId3"/>
    <p:sldLayoutId id="2147484219" r:id="rId4"/>
    <p:sldLayoutId id="2147484220" r:id="rId5"/>
    <p:sldLayoutId id="2147484221" r:id="rId6"/>
    <p:sldLayoutId id="2147484222" r:id="rId7"/>
    <p:sldLayoutId id="2147484223" r:id="rId8"/>
    <p:sldLayoutId id="2147484224" r:id="rId9"/>
    <p:sldLayoutId id="2147484225" r:id="rId10"/>
    <p:sldLayoutId id="214748422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045154"/>
            <a:ext cx="7992888" cy="643338"/>
          </a:xfrm>
          <a:solidFill>
            <a:srgbClr val="CCECFF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hr-HR" sz="2800" dirty="0" smtClean="0"/>
              <a:t>BIBLIJSKO - MOLITVENE ZAJEDNICE</a:t>
            </a:r>
            <a:endParaRPr lang="hr-HR" sz="280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67744" y="621437"/>
            <a:ext cx="4248472" cy="4331564"/>
          </a:xfrm>
        </p:spPr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31840" y="5661248"/>
            <a:ext cx="4464496" cy="576064"/>
          </a:xfrm>
          <a:solidFill>
            <a:srgbClr val="CCECFF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hr-HR" sz="2800" b="1" dirty="0" smtClean="0"/>
              <a:t>SVETI PETAR I PAVAO</a:t>
            </a:r>
            <a:endParaRPr lang="hr-HR" sz="2800" b="1" dirty="0"/>
          </a:p>
        </p:txBody>
      </p:sp>
      <p:pic>
        <p:nvPicPr>
          <p:cNvPr id="1026" name="Picture 2" descr="C:\Users\Dell\Desktop\petar i pa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2049"/>
            <a:ext cx="4392488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36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88640"/>
            <a:ext cx="8856984" cy="23315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Krist – središte egzistencije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Zašto Pavao spominje svu egzistenciju i koju ona ima vezu s Kristom? Čini to upravo zato, jer čitava egzistencija, sve stvorenje naginje prema Kristu kao svojem središtu i smislu. On je srce egzistencije. Tako Pavao piše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Kološanima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r-H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Analizirati tekst (Kol 1,15-20).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Tako čitava egzistencija, čitava ljudska povijest u njemu ima i svoj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uzrok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svoj smisao, jer je sve po njemu i za njega. Važno je ovdje uočiti da Krist nije samo neko spoznajno, logičko središte , već egzistencijalno; njegovo je biće ugrađeno u temelj svega i svakoga postojanja.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520176"/>
            <a:ext cx="8856984" cy="4221192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35296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88640"/>
            <a:ext cx="8928992" cy="2166875"/>
          </a:xfrm>
          <a:prstGeom prst="rect">
            <a:avLst/>
          </a:prstGeom>
          <a:solidFill>
            <a:srgbClr val="FFFF00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Kristom počinje novo čovječanstvo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ovu našu ljudsku povijest Krist je novi Adam, tj. početak novog čovječanstva i nove povijesti.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 je novost prvenstveno u tome, što se po njemu dogodio radikalan obrat ljudske situacije. Po njemu je čovječanstvu otvoren Put, tj. put do samoga Boga.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ovoj našoj povijesti nastala je nova kvaliteta, po njemu je božansko prodrlo u ovaj naš svijet, došlo je kraljevstvo Božje. Zato je čovječanstvo iznova počelo brojiti svoje godine i pisati svoju novu povijest – novu eru. Čujmo opet Pavla: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355515"/>
            <a:ext cx="8856984" cy="4385853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201177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500800" y="2708920"/>
            <a:ext cx="8643200" cy="942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5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Analizirati tekst (Rim 5,17-19).</a:t>
            </a:r>
          </a:p>
        </p:txBody>
      </p:sp>
    </p:spTree>
    <p:extLst>
      <p:ext uri="{BB962C8B-B14F-4D97-AF65-F5344CB8AC3E}">
        <p14:creationId xmlns:p14="http://schemas.microsoft.com/office/powerpoint/2010/main" val="305794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88640"/>
            <a:ext cx="8928992" cy="1574149"/>
          </a:xfrm>
          <a:prstGeom prst="rect">
            <a:avLst/>
          </a:prstGeom>
          <a:solidFill>
            <a:srgbClr val="D2F1F8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Već sada u sebi nosimo plodove otkupljenja - duha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Krštenik je već sada, po krštenju,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suobličen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slici Sina, nosi na sebi njegove crte, on je „u Kristu“ i već sada u sebi nosi prve plodove Duha, jer upravo po Duhu Svetom Isusovo otkupljenje u njemu snažno djeluje i on se sve više obnavlja u sliku Božju (Rim  8;23; Kol3,10) a taj je Duh u kršteniku zalog i kapara spasenja i njegove vječne baštine (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1,14).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62789"/>
            <a:ext cx="8928992" cy="4906571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306914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88640"/>
            <a:ext cx="8856984" cy="18705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Stoga je krštenik ispunjen pravom i utemeljenom nadom da ga na kraju njegova životnog puta čeka život, čeka uskrsna preobrazba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jer kako svjedoči Pavao Rimljanima, upravo činjenica da imaju Duha koji u njima stanuje daje im sigurnu nadu da će taj Duh koji je uskrisio Isusa od mrtvih uskrisiti i njihova smrtna tijela (Rim 8,11). Zato je krštenik ispunjen pravim životnim optimizmom znajući da je lijepo biti čovjek,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ima smisla biti čovjek i da ima smisla ljubiti ljude i izgrađivati ovaj svijet.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59152"/>
            <a:ext cx="8856983" cy="4610207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706958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88640"/>
            <a:ext cx="8928992" cy="24632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Realni optimizam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Stoga, kad su kršćani namrgođeni bez vedrine, bez poleta, bez životne radosti, bez angažmana oko izgradnje ovoga svijeta,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oni time demantiraju nadu koju nose u sebi i koja bi morala pokretati sav njihov život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Temeljno svjedočanstvo koje bi kršćani trebali davati u ovom svijetu jest upravo svjedočanstvo života, tog novog života, radosti i nade koji su u Kristu započeli.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treba biti i svjedočanstvo </a:t>
            </a:r>
            <a:r>
              <a:rPr lang="hr-H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cijele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Crkve u ovom suvremenom svijetu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koji se gubi i koji luta, koji stvara sve veću civilizaciju, a iznutra ostaje patuljak dotučen vlastitom tjeskobom svojega smisla i svoje sutrašnjice.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71762"/>
            <a:ext cx="8928991" cy="4069606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320664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88640"/>
            <a:ext cx="8856984" cy="2463238"/>
          </a:xfrm>
          <a:prstGeom prst="rect">
            <a:avLst/>
          </a:prstGeom>
          <a:solidFill>
            <a:srgbClr val="FFFF99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Koliko je važno da Crkva u ovom našem suvremenom svijetu bude znak nade, toliko je važno i da današnjem svijetu svjedoči i tumači što stoji iza zagonetke biti čovjek i koji je njegov smisao i poziv.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će najbolje učiniti ako svijetu pokazuje i svjedoči Krista, ako ga očituje jezikom koji će današnji čovjek razumjeti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Jer temeljno je pitanje koje postavlja današnji čovjek: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što to znači za mene i moj život?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li po tome meni postaje bolje? Današnjem čovjeku treba upravo na taj način progovoriti o Kristu: što mu Krist donosi, što to znači za njegov sadašnji život i njegovu budućnost. Konkretan i neposredan govor lišen svake apstrakcije i konkretan i neposredan Krist kao ponuda i poziv.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51878"/>
            <a:ext cx="8856984" cy="4089490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48498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856984" cy="1870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je do kraja razumljiv samo u Kristu.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Pokušajmo zaključiti ovo razmišljanje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Jedino se o Kristu i u Kristu razrješuje zagonetka čovjekovog života, njegove smrti i njegova smisla. Jer, Krist je pobjednik zla i smrti, on je darovatelj života svima koji traže život. U njemu je moguće čovjeku pobijediti zlo, izaći iz vlastitog otuđenja, ponovno se okrenuti Bogu., uspostaviti prijašnji „red“ i ostvariti „sliku i sličnost Božju“ po kojoj je čovjek stvoren i zamišljen, a to znači novu nadu za čovječanstvo.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060848"/>
            <a:ext cx="8928992" cy="4680520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634019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88640"/>
            <a:ext cx="8856984" cy="2166875"/>
          </a:xfrm>
          <a:prstGeom prst="rect">
            <a:avLst/>
          </a:prstGeom>
          <a:solidFill>
            <a:srgbClr val="FFFF99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Tako s Isusom započinje i jedan novi svijet, Božji svijet na ovoj zemlji – kraljevstvo Božje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Svi su pozvani da se u nj uključe, da postanu njegovi graditelji. Svi ti „dobrovoljci postaju jedan narod, novi Narod Božji – Crkva.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to je početak nove povijesti, povijesti koja uvire u vječnost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Ta nova povijest i taj novi svijet već su na djelu. Ta povijest radi poput kvasca, ima u sebi dinamiku zrna gorušice sposobnog da se od malog zrna razraste u stablo.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Prepoznavajući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tako čovjeka , čovjeka po Kristu i s Kristom, možemo onda doista reći: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„Čovjek – kako to gordo zvuči“.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355515"/>
            <a:ext cx="8856984" cy="4385853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600319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251520" y="116632"/>
            <a:ext cx="8064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000" dirty="0" smtClean="0"/>
              <a:t>Sljedeće </a:t>
            </a:r>
            <a:r>
              <a:rPr lang="hr-HR" sz="2800" dirty="0" smtClean="0"/>
              <a:t>kateheze</a:t>
            </a:r>
            <a:r>
              <a:rPr lang="hr-HR" sz="8000" dirty="0" smtClean="0"/>
              <a:t/>
            </a:r>
            <a:br>
              <a:rPr lang="hr-HR" sz="8000" dirty="0" smtClean="0"/>
            </a:br>
            <a:r>
              <a:rPr lang="hr-HR" sz="8000" dirty="0" smtClean="0"/>
              <a:t>OBRAĐIVAT ĆE  </a:t>
            </a:r>
          </a:p>
          <a:p>
            <a:r>
              <a:rPr lang="hr-HR" sz="8000" dirty="0" smtClean="0">
                <a:solidFill>
                  <a:srgbClr val="FF0000"/>
                </a:solidFill>
              </a:rPr>
              <a:t>ČOVJEKA</a:t>
            </a:r>
            <a:endParaRPr lang="hr-HR" sz="8000" dirty="0">
              <a:solidFill>
                <a:srgbClr val="FF0000"/>
              </a:solidFill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364690" y="3707936"/>
            <a:ext cx="348101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U SUVREMENOM SVIJETU </a:t>
            </a:r>
          </a:p>
        </p:txBody>
      </p:sp>
      <p:sp>
        <p:nvSpPr>
          <p:cNvPr id="4" name="Pravokutnik 3"/>
          <p:cNvSpPr/>
          <p:nvPr/>
        </p:nvSpPr>
        <p:spPr>
          <a:xfrm>
            <a:off x="425328" y="4096632"/>
            <a:ext cx="6840760" cy="2790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NEKA PITANJA,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TEŽNJE I </a:t>
            </a:r>
            <a:r>
              <a:rPr lang="hr-HR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NESKLADA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DANAŠNJEGA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ČOVJEKA</a:t>
            </a:r>
            <a:b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ORIGINAL ILI KOPIJA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i grijeh: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DOBAR DAN TUGO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Sloboda i savjest određuju čovjeka</a:t>
            </a:r>
            <a:b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duhovno i tjelesno biće</a:t>
            </a:r>
            <a:b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je religiozno biće, biće molitve </a:t>
            </a:r>
          </a:p>
          <a:p>
            <a:pPr>
              <a:spcAft>
                <a:spcPts val="800"/>
              </a:spcAft>
            </a:pP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Bezboštvo</a:t>
            </a:r>
          </a:p>
          <a:p>
            <a:pPr>
              <a:spcAft>
                <a:spcPts val="800"/>
              </a:spcAft>
            </a:pP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Crkva i bezboštvo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2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88640"/>
            <a:ext cx="8928992" cy="25987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SUSRET BOGA I ČOVJEKA U KRISTU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Krist novi čovjek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sebi otuđen, ranjen grijehom. Ta situacija obilježava, kao što smo do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sada vidjeli 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nekim ranijim katehezama.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je </a:t>
            </a:r>
            <a:r>
              <a:rPr lang="hr-H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lutalac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smrtnik i svoju slobodu često zloupotrebljava, kadar je činiti zlo, koje se onda proteže i na druge živote.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Zapleten u svoje vlastito otuđenje , nemoćan je da sam riješi problem svoje vlastite egzistencije, svojega smisla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je sebe i svoj život kadar ostvariti kroz NOVOG ČOVJEKA – Krista.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Krist, novi Adam, početak je novog stvaranja, nove povijesti, novog čovječanstva.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je poziv i šansa čovjekove budućnosti.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852936"/>
            <a:ext cx="8856984" cy="3888432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595854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16632"/>
            <a:ext cx="8784976" cy="24632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Posljednju svoju dimenziju čovjek može otkriti samo u otajstvu Krista.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Kažemo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„otajstvu“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jer su se u Isusu iz Nazareta najdublje susreli Bog i čovjek, budući da je Isus pravi Bog i pravi čovjek. U Isusu iz Nazareta zaživjela je božanska osoba Sina svoj pravi život. Premda je kako kaže Pavao,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„slika Boga nevidljivoga“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(Kol 1,15)., prava božanska osoba, on je i pravi čovjek, nama u svemu jednak, osim u grijehu (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4,15), Što god je istinski ljudsko, ništa mu nije bilo strano. </a:t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Iako je potpuno na sebi uzeo ljudsku narav, njegova je božanska osoba nije uništila, već je kao pravi čovjek pokazao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novi Put i način života.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579870"/>
            <a:ext cx="8784976" cy="4161498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570824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88640"/>
            <a:ext cx="8928992" cy="2166875"/>
          </a:xfrm>
          <a:prstGeom prst="rect">
            <a:avLst/>
          </a:prstGeom>
          <a:solidFill>
            <a:srgbClr val="FFFF99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Duboko sjedinjen s ljudskom naravi, na neki se način sjedinio sa svakim čovjekom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Radio je svojim rukama, razmišljao, odlučivao, opredjeljivao se. Ljubio je svojim ljudskim srcem, pokazao svoju dobrotu i milosrđe. </a:t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Upravo takav Isusov život postao je za nas otkupiteljski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On je novi Adam upravo zbog toga jer je za razliku od staroga Adama, koji je Bogu rekao NE i sebe postavio mjerilom dobra i zla, Isus Bogu do kraja i potpuno rekao i živio DA i postavio ga apsolutnom normom i mjerilom svojega života.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je novi način življenja, novi način ljudske egzistencije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355515"/>
            <a:ext cx="8928992" cy="4385853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487722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928992" cy="2166875"/>
          </a:xfrm>
          <a:prstGeom prst="rect">
            <a:avLst/>
          </a:prstGeom>
          <a:solidFill>
            <a:srgbClr val="CCFF99"/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Isus želi slušati Boga do kraja i svoj život i djelovanja potpuno vrednovati iz volje Očeve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Radikalno opredijeljen za Oca, prošavši dragovoljno kroz smrt i muku, poslušan do smrti na križu –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probio je u novo.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Došao je pred samoga boga on, Isus iz Nazareta – noseći u sebi sve ljude i prikazujući Ocu život za sve ljude.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tako se dogodilo otkupljenje svijeta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Tako se zbilo pravo istinsko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razotuđenje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Čovjek se je ponovno pronašao,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jer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je pronašao u svojem smislu , tj. u Bogu. I stoga nema drugoga puta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razotuđenja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Isusa Krista. On je Put (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14,6). Jedina mogućnost čovjekova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razotuđenja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jest Isus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Krist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283508"/>
            <a:ext cx="8928992" cy="4457860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355433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856984" cy="2166875"/>
          </a:xfrm>
          <a:prstGeom prst="rect">
            <a:avLst/>
          </a:prstGeom>
          <a:solidFill>
            <a:srgbClr val="DEEBF7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Krist  - put čovjeka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je razlog zašto govorimo o Isusu Kristu kao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ključu ljudske egzistencije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jer bez njega ne može riješiti svoju egzistenciju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 njemu i na njemu prepoznajemo sebe. Gledajući njega vidimo koji nam je krajnji domet i cilj na koji smo pozvani: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je Otac, vječno i blaženo zajedništvo s njim u radosti, slavi i sreći.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Čovjek, znači nije pozvan za smrt, već za život: ne na patnju i umiranje, već na radost i vječnost. Sve to vidimo i zaključujemo po njemu.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Jer samo je on Prvi, naš brat i Prvorođenac (Rim 8,29) među nama, svojom braćom.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348880"/>
            <a:ext cx="8856984" cy="4320480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196067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88640"/>
            <a:ext cx="8928992" cy="2166875"/>
          </a:xfrm>
          <a:prstGeom prst="rect">
            <a:avLst/>
          </a:prstGeom>
          <a:solidFill>
            <a:srgbClr val="FFFFCC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Tako u njemu vidimo i svoj put i svoj smisao i svoje određenje.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Jer, kojim nam je putem ići, to nam je on pokazao. Više ne moramo lutati, već samo tražiti i živjeti volju Očevu. Upravo je Isus pokazao da je to jedini put koji ima budućnost i perspektivu.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Svi drugi ljudski putovi znače lutanje, gubljenje i dezorijentaciju.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njemu proslavljenom Kristu, bit će pobijeđena patnja i smrt. Snagom njegove pobjede i naše će smrtno tijelo jednog dana zasjati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zaodjeveno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pobjedom nad smrću. Iz te perspektive, za apostola Pavla niti ove sadašnje patnje ništa ne znače: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355515"/>
            <a:ext cx="8928992" cy="4385853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444278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51520" y="1484784"/>
            <a:ext cx="8712968" cy="2368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6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Analizirati tekst sv. Pavla: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6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Rim 8,18-23.</a:t>
            </a:r>
          </a:p>
        </p:txBody>
      </p:sp>
    </p:spTree>
    <p:extLst>
      <p:ext uri="{BB962C8B-B14F-4D97-AF65-F5344CB8AC3E}">
        <p14:creationId xmlns:p14="http://schemas.microsoft.com/office/powerpoint/2010/main" val="3245345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rvena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11138</TotalTime>
  <Words>787</Words>
  <Application>Microsoft Office PowerPoint</Application>
  <PresentationFormat>Prikaz na zaslonu (4:3)</PresentationFormat>
  <Paragraphs>26</Paragraphs>
  <Slides>18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BIBLIJSKO - MOLITVENE ZAJEDNICE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BIBLIJSKO - MOLITVENA ZAJEDNICA</dc:title>
  <dc:creator>Dell</dc:creator>
  <cp:lastModifiedBy>Matija Simić</cp:lastModifiedBy>
  <cp:revision>1060</cp:revision>
  <dcterms:created xsi:type="dcterms:W3CDTF">2016-08-19T07:36:26Z</dcterms:created>
  <dcterms:modified xsi:type="dcterms:W3CDTF">2025-04-29T16:10:49Z</dcterms:modified>
</cp:coreProperties>
</file>