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19"/>
  </p:notesMasterIdLst>
  <p:sldIdLst>
    <p:sldId id="257" r:id="rId2"/>
    <p:sldId id="273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1F8"/>
    <a:srgbClr val="CCECFF"/>
    <a:srgbClr val="DEEBF7"/>
    <a:srgbClr val="FFFFCC"/>
    <a:srgbClr val="FFFF99"/>
    <a:srgbClr val="FFCCFF"/>
    <a:srgbClr val="CCCCFF"/>
    <a:srgbClr val="99FFCC"/>
    <a:srgbClr val="99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16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27.8.2024.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3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2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7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4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1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3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1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27.8.2024.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3154774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vodi krštenja smo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oprani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posvećeni, opravdani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imenu Gospodina našega Isusa Krista i u Duhu Boga našega“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Kor 6,11).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cijelom našem životu, Otac naš poziva nas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 svetost“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4,7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 budući da je od njega što smo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„u Kristu Isusu, koji nam posta posvećenje“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Kor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1,30), treba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njegove slave i našega života da njegovo ime bude posvećeno u nama i po nama. </a:t>
            </a:r>
            <a:r>
              <a:rPr lang="hr-H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razlog hitnosti prve prošnje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Uostalom tko bi mogao Boga posvetiti, kad on sam posvećuje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Ali zato što je sam rekao „Budite mi dakle sveti, jer sam ja, Jahve svet“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20,26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molimo i tražimo da mi koji smo na krštenju posvećeni ustrajemo u onome što smo počeli biti. I to molimo svaki dan jer danomice griješimo, 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se moramo očisti od grijeha neprestanim posvećivanjem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Utječemo se, dakle, molitvi da ta svetost ostane u nama. (Sv.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Ciprijan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Kartaški)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71406"/>
            <a:ext cx="8856984" cy="346996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62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759602"/>
          </a:xfrm>
          <a:prstGeom prst="rect">
            <a:avLst/>
          </a:prstGeom>
          <a:solidFill>
            <a:srgbClr val="CCECFF">
              <a:alpha val="16863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Bezuvjetno ovisi od našega života i od naše molitve da njegovo ime bude posvećeno među narodima.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Molimo Boga da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posveti svoje ime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on svetošću spašava i posvećuje sve stvorenje. Radi se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imenu koje daje spasenje izgubljenom svijetu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molimo da ime Božje bude posvećeno u nama, po našem životu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Ako, naime živimo pravedno, ime je Božje blagoslovljeno, ako, pak živimo nečasno, ime se Božje grdi, prema riječima apostola: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 se Božje zbog vas grdi među poganima“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2,24)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36, 20-22).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dakle molimo da zaslužimo biti sveti, kako je sveto ime Boga našega. (Sv. Petar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Krizolog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36912"/>
            <a:ext cx="8928992" cy="403244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118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16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 kažemo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„Sveti se ime tvoje“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molimo da ono bude posvećeno u nama koji smo u njemu, ali također i u drugima koje milost Božja još čeka , da se uskladimo sa zapovijedi koja nas obvezuje da molimo za sve, čak i za neprijatelje. Evo zašto izričito ne govorimo: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 se ime tvoje „ u nama“  jer molimo da to bude u svim ljudima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Tertulijan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prošnja, koja sadrži sve, uslišana je Kristovom molitvom, a tako i ostalih šest koje slijede.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Molitva Ocu našem naša je molitva, ako je molimo „u ime“ Isusovo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14,13; 15,16).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u svećeničkoj molitvi moli: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„Oče sveti, sačuvaj ih u svom Imenu, koje si mi dao“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17,11).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3507"/>
            <a:ext cx="8856984" cy="438585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507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3714607"/>
          </a:xfrm>
          <a:prstGeom prst="rect">
            <a:avLst/>
          </a:prstGeom>
          <a:solidFill>
            <a:srgbClr val="DEEBF7">
              <a:alpha val="2588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„Dođi kraljevstvo tvoje“</a:t>
            </a:r>
            <a:b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Novom zavjetu riječ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Basileia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 se prevesti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„kraljevstvo“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(apstraktna imenica),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kraljevina”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(konkretna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imenica) ili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„kraljevanje“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(pojam djelovanja). Kraljevstvo Božje jest prije nas. </a:t>
            </a:r>
            <a:r>
              <a:rPr lang="hr-H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 se približilo u utjelovljenoj Riječi, naviješteno u cijelom Evanđelju, došlo je Kristovom smrću i uskrsnućem.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Kraljevstvo Božje dolazi od sve Večere i u Euharistiji, ono je među nama. Kraljevstvo će doći u slavi, kad ga Krist preda svom Ocu.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Kraljevstvo Božje može označavati i samog Krista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 njim danomice čeznemo da dođe. Žudimo da njegov dolazak brzo osvane. Pa kao što je on sam naše uskrsnuće, jer u njemu uskrsavamo, tako može biti i Božje Kraljevstvo, jer ćemo u njemu kraljevati. (Sveti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Ciprijan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Kartaški).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31239"/>
            <a:ext cx="8856984" cy="291012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09282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969322"/>
          </a:xfrm>
          <a:prstGeom prst="rect">
            <a:avLst/>
          </a:prstGeom>
          <a:solidFill>
            <a:srgbClr val="CCECFF">
              <a:alpha val="3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čežnja jest „Marna </a:t>
            </a:r>
            <a:r>
              <a:rPr lang="hr-HR" sz="2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zov Duha  i zaručnice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Dođi Gospodine Isuse.“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kad nam ova molitva ne bi nalagala da tražimo dolazak kraljevstva, mi bismo ipak sami od sebe klicali ovaj poklik žureći se zagrliti predmet naših nada.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Duše mučenika, pred oltarom, glasno zazivaju Gospodina: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„Ta dokle Gospodaru … zar nećeš suditi i osvetiti krv našu na onima što stanuju na zemlji?“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6,10).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Njima, na kraju vremena, mora biti dosuđena pravda. Požuri, dakle, Gospodine, dolazak tvog kraljevstva. (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Tertulijan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85954"/>
            <a:ext cx="8928992" cy="458340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2580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16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molitvi Gospodnjoj riječ je ponajprije o konačnom dolasku Kraljevstva Božjega zajedno s Kristovim povratkom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2,23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).-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čežnja ne odvraća Crkvu od njenog poslanja na ovom svijetu, dapače, na nj je potiče. Jer od Duhova dolazak je Kraljevstva djelo Duha Gospodnjeg., koji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„u svijetu djelo njegovo dovršava i vrši svako posvećenje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(Rimski misal IV euharistijska molitva). „Kraljevstvo je Božje … pravednost, mir i radost u Duhu Svetome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“(Rim14,17).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Posljednja vremena, u kojima jesmo, vremena su izlijevanja Duha Svetoga. Otada je zapodjenut odlučujući boj između „tijela“ i Duha (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 5,16-25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83507"/>
            <a:ext cx="8928992" cy="431384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3022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562048"/>
          </a:xfrm>
          <a:prstGeom prst="rect">
            <a:avLst/>
          </a:prstGeom>
          <a:solidFill>
            <a:srgbClr val="D2F1F8">
              <a:alpha val="36863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 čisto srce može sa sigurnošću reći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„Dođi kraljevstvo tvoje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 Trebalo je biti u Pavlovoj školi da bi se reklo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„Neka dakle ne kraljuje grijeh u vašem smrtnom tijelu“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6,12).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Onaj koji se čuva čistim u svojim djelima, mislima i riječima, može reći Bogu „Dođi kraljevstvo tvoje“. (Sv.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Ćiril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Jeruzalemski)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Razlučivanjem po Duhu, kršćani moraju razlikovati između rasta kraljevstva Božjeg i napretka kulture i društva u kojima djeluju.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razlikovanje nje odvajanje. Čovjekov poziv na vječni život ne poništava nego mu čini zahtjevnijom zadaću da upotrijebi sve svoje snage i sredstva koja je dobio od Stvoritelja, da u ovom svijetu služi pravdi i miru.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GS 22; 32; 39; 45)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78680"/>
            <a:ext cx="8928992" cy="406268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17053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9024" y="2348880"/>
            <a:ext cx="8784976" cy="279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je prošnja preuzeta i uslišana u Isusovoj molitvi (</a:t>
            </a:r>
            <a:r>
              <a:rPr lang="hr-HR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17,17-20</a:t>
            </a: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hr-H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koja je prisutna i djelotvorna u Euharistiji;</a:t>
            </a: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donosi plod u novom životu prema blaženstvima </a:t>
            </a:r>
            <a:r>
              <a:rPr lang="hr-HR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5,13-16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6,24: 7,12-13).</a:t>
            </a:r>
            <a:b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6084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15008" y="1340768"/>
            <a:ext cx="5005064" cy="262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Pošto smo se stavili u prisutnost Boga našega Oca , da mu se poklonimo, da ga ljubimo i blagoslovimo, Duh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posinstva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daje da se iz naših srdaca uzdigne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prošnji, sedam blagoslova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Prve tri,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blagoslovne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privlače nas slavi Očevoj, dok četiri zadnje, kao putovi prema njemu, njegovoj milosti prikazuju našu ograničenost ili bijedu.</a:t>
            </a:r>
          </a:p>
        </p:txBody>
      </p:sp>
    </p:spTree>
    <p:extLst>
      <p:ext uri="{BB962C8B-B14F-4D97-AF65-F5344CB8AC3E}">
        <p14:creationId xmlns:p14="http://schemas.microsoft.com/office/powerpoint/2010/main" val="8597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2656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Prvi skup prošnji vodi nas k njemu, za njega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tvoje</a:t>
            </a:r>
            <a:r>
              <a:rPr lang="hr-HR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tvoje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kraljevstvo,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volja.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Ljubavi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vlastito da prvo misli na onoga koga ljubi. U svakoj od tih triju molbi, ne spominjemo sebe, već smo obuzeti istom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žarkom željom“,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i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tjeskobom“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ljubljenog Sina Božjega za slavu Očevu: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22,14) „Sveti se ….Dođi… Budi… :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 tri molbe već su uslišane u žrtvi Krista Spasitelja, no, sada su upravljene s nadom u konačno ispunjenje, budući da Bog još nije sve u svima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(1.Kor 15,28).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82317"/>
            <a:ext cx="8928992" cy="443105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26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759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Drugi skup prošnji odvija se u tonu euharistijskih zaziva Duha Svetoga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prinos je naših iščekivanja i privlači pogled Oca milosrđa. Uzlazi od nas i tiče se nas se sada, na ovome svijetu.: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„Daj nam… otpusti nam … ne uvedi nas…. Izbavi nas…“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Četvrta i peta molba odnose se na naš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takav, ili da ima hrane, ili da bude liječen od grijeha: zadnje dvije odnose se na našu borbu za pobjedu Života, na samu borbu molitve.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Prve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 prošnje jačaju nas u vjeri, ispunjaju nadom i zapaljuju ljubavlju. Kao stvorovi i k tome grešnici moramo moliti za sebe:  ono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„nas“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mjeri svijeta i povijesti, prinosimo Božjoj ljubavi bez mjere. Jer po imenu svoga Krista i po kraljevstvu svoga Svetog Duha, naš Otac ostvaruje svoj naum spasenja za nas i za cijeli svijet.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76234"/>
            <a:ext cx="8856984" cy="386513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410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2656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„Sveti se ime tvoje“ </a:t>
            </a:r>
            <a:b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Riječ „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po- svetiti“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ovdje su izrečene samo u smislu uvažavanja,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priznanja svetim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samo Bog posvećuje,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čini svetim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Zato se u klanjanju, takvo zazivanje shvaća kao pohvala i zahvala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1,49)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Ovoj nas je prošnji Isus naučio kao želji u iščekivanju, u čemu su zauzeti i Bog i čovjek. Već od prve prošnje našem Ocu uronjeni smo u najdublju tajnu njegova Božanstva i u dramu spasenja čovječanstva. Iskati da se njegovo ime „sveti“ uključuje nas u dobrohotni njegov naum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„što ga je prije zasnovao“,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budemo sveti i neporočni pred njim u ljubavi.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1,9).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82318"/>
            <a:ext cx="8928992" cy="428704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56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463238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odlučujućim trenucima svoga nauma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spasenja,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 objavljuje svoje ime, ali On ga objavljuje dovršavajući svoje djelo.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 djelo, međutim, za nas i u nama ostvaruje, samo ako se ime njegovo posvećuje po nama i u nama. 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Božja je svetost nedokučiva srž njegove vječne tajne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Ono što je od nje očitovano u stvaranju povijesti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Pismo naziva Slava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ižarivanje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njegova Veličanstva. Stvarajući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 svoju sliku, sebi slična“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(Post 1,26),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 ga kruni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„slavom“ 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8,6),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počinivši grijeh čovjek je lišen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„slave Božje“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3,23).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Otada Bog svoju svetost očituje objavljujući i darivajući svoje Ime. Da čovjeka obnovi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 slici njegova Stvoritelja“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 3,10).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79870"/>
            <a:ext cx="8856984" cy="408949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2069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759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obećanju danom Abrahamu i u popratnoj zakletvi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6,13)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Bog zalaže samog sebe , a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ne otkriva svog imena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Počinje ga objavljivati Mojsiju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3,14),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očituje ga u očima cijelog naroda spašavajući ga od Egipćana: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„Ogrnuo se slavom“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15,1).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Nakon Saveza na Sinaju, ovaj narod je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„njegov“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mora biti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„sveti narod“,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19,5-6)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u njemu prebiva Ime Božje.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Međutim, unatoč svetom Zakonu koji mu sveti Bog opetovano daje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(„Sveti budite. Jer sam svet ja, Gospodin, Bog vaš“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19,2)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premda je Gospodin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„zbog svog imena“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strpljiv, narod se odvraća od Sveca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Izraelova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„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oskvrnjuje njegovo ime među narodima“. (</a:t>
            </a:r>
            <a:r>
              <a:rPr lang="hr-HR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20, 36).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su pravednici Staroga saveza, siromašni povratnici iz izgnanstva i proroci, bili zapaljeni revnošću za Ime.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76234"/>
            <a:ext cx="8856984" cy="372111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8710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1870512"/>
          </a:xfrm>
          <a:prstGeom prst="rect">
            <a:avLst/>
          </a:prstGeom>
          <a:solidFill>
            <a:srgbClr val="CCECFF">
              <a:alpha val="16863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Konačno, u Isusu nam je ime Svetog Boga objavljeno i darovano u tijelu, kao Spasitelj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1,21):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objavljeno onim što on Jest, njegovom Riječju i njegovom Žrtvom.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(Iv,8,28).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srž njegove svećeničke molitve: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 sveti… za njih posvećujem samog sebe da i oni budu posvećeni u istini“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17,19).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Budući da sam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„posvećuje“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svoje ime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20,39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Isus nam objavljuje ime Očevo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17;6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I kad je dovršio svoj 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Vazam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Otac mu daje „ime koje je iznad svakog imena“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„Isus Krist jest Gospodin na slavu Boga Oca“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2,9-11). </a:t>
            </a:r>
            <a:endParaRPr lang="hr-H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05616"/>
            <a:ext cx="8856984" cy="475422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66172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9202</TotalTime>
  <Words>882</Words>
  <Application>Microsoft Office PowerPoint</Application>
  <PresentationFormat>Prikaz na zaslonu (4:3)</PresentationFormat>
  <Paragraphs>23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sustava Office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955</cp:revision>
  <dcterms:created xsi:type="dcterms:W3CDTF">2016-08-19T07:36:26Z</dcterms:created>
  <dcterms:modified xsi:type="dcterms:W3CDTF">2024-08-27T08:13:54Z</dcterms:modified>
</cp:coreProperties>
</file>