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notesMasterIdLst>
    <p:notesMasterId r:id="rId19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8" r:id="rId16"/>
    <p:sldId id="286" r:id="rId17"/>
    <p:sldId id="28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CCFF"/>
    <a:srgbClr val="CCECFF"/>
    <a:srgbClr val="CCCCFF"/>
    <a:srgbClr val="99FFCC"/>
    <a:srgbClr val="99FF99"/>
    <a:srgbClr val="FFCC66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16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25.2.2025.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2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612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0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80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49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5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6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3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7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3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6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5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25.2.2025.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7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26659"/>
            <a:ext cx="8928992" cy="1574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euharistijskom slavlju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Molitva se iskazuje kao molitva cijele Crkve. Tu se očituje njen pun smisao i učinkovitost. Smještena između euharistijske molitve i pričesti, s jedne strane obnavlja sve prošnje i zazive izrečene tijekom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epikleze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(zazivanje Duha sv.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posvećene darove) i s druge strane kuca na vrata kraljevske gozbe, kojoj je sakramentalna pričest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predokus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856984" cy="504056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840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euharistiji, Gospodnja molitva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pokazuje također eshatološko obilježje svojih prošnji. Ona je izrazita molitva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„posljednjih vremena“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vremena spasenja koja su počela izlijevanjem Duha Svetoga, a koja će biti dovršena ponovnim dolaskom Gospodnjim. Za razliku od molitava Staroga saveza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Očenaša zasnivaju se na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otajstvu spasenja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koje je, jednom zauvijek, već ostvareno u raspetom i uskrslom Kristu.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Euharistija i Očenaš smjeraju Gospodnjem dolasku „dok ne dođe“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Kor 11,26).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61" y="1916832"/>
            <a:ext cx="8928992" cy="482453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9504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463238"/>
          </a:xfrm>
          <a:prstGeom prst="rect">
            <a:avLst/>
          </a:prstGeom>
          <a:solidFill>
            <a:srgbClr val="FFFF99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 NAŠ KOJI JESI  NA NEBESIMA</a:t>
            </a:r>
            <a:b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„Smjeti pristupiti s punim pouzdanjem“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rimskoj liturgiji euharistijska je zajednica pozvana da moli Očenaš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sinovskom smjelošću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Istočne liturgiji upotrebljavaju i razvijaju slične izraze: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Usuditi se u punoj sigurnosti“,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Učini nas dostojnima da“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Pred gorućim grmom Mojsiju je rečeno: „Ne prilazi  ovamo. Izuj obuću s nogu (muslimani)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3,5).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Ovaj prag Božje svetosti mogao je prijeći samo Isus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On koji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„pošto je očistio grijehe“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1,3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vodi nas pred lice Očevo: „Evo, ja i djeca koju mi Bog dade“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2,13).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14600"/>
            <a:ext cx="8856984" cy="4226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71720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16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Svijest koju mi imamo o svom stanju robova-grešnika vratila bi nas pod zemlju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naše zemaljsko biće raspalo bi se u prašinu, da nas autoritet samoga našega Boga i Duh njegova Sina ne potiču da izustimo ovaj poklik: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Oče! (Rim 8,15).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snaga Duha koja nas uvodi u Molitvu Gospodnju izražena je u bogoslužju Istoka i Zapada lijepim, tipično kršćanskim izrazom: 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parrhezia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iskrena jednostavnost, sinovsko pouzdanje, radosna sigurnost, smjerna odvažnost, izvjesnost da smo ljubljeni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3,12;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3,6; 4,16; 10,19;  1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2,28; 3,21; 5,14).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2283507"/>
            <a:ext cx="8784976" cy="438585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7904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30559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 nego učinimo svojim ovaj početni zanos Gospodnje molitve,  nije suvišno ponizno očistiti srce od nekih krivih predodžbi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„ovoga svijeta“.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Poniznost čini da uvidimo da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„nitko ne pozna Oca doli Sin, i onaj kome Sin hoće objaviti“,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tj. „maleni“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11, 25-27).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Pročišćavanje srca  odnosi se na očinske i majčinske slike proizašle iz naše osobne i kulturne povijesti, koje utječu na naš odnos prema Bogu.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Bog, naš Otac, nadilazi kategorije stvorenoga svijeta.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tom području primjenjivati na njega, ili protiv njega, naše predodžbe značilo bi stvaranje idola za klanjanje ili rušenje.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Moliti Oca znači ući u njegovo otajstvo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onakvo kakvo jest i kakvo nam je Sin Objavio.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6"/>
            <a:ext cx="8784976" cy="381642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9451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16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Izraz Bog-Otac nije nikada nikome bio objavljen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Kad je sam Mojsije pitao Boga tko je on, čuo je drugo ime.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Nama je ovo ime objavljeno u Sinu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jer ovo ime uključuje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novo ime Oca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Tertulijan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160 u Kartagi i najplodonosniji je  ranokršćanski pisac).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možemo zazivati Boga kao „Oca“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 nam je to On po svome Sinu, koji je postao čovjek, objavio i jer nam to objavljuje njegov Duh. Ono što čovjek ne može pojmiti, a niti anđeoske  sile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prozrijeti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jest osobni odnos Sina prema Ocu,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1,1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Duh Sina objavljuje nama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nama koji vjerujemo da Isus jest Krist , i da smo rođeni od Boga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( 1.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5,1).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83507"/>
            <a:ext cx="8928992" cy="445786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7783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166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 molimo Oca, u zajedništvu smo s njim i njegovim Sinom Isusom Kristom (1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1,3).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Prva riječ  Gospodnje molitve, prije nego zamolba 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blagoslov klanjanja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Slava je Božja da ga priznajemo „Ocem“, pravim Bogom. Zahvaljujemo mu što nam je objavio svoje ime, dao da to vjerujemo i što se nastanio u nama svojom Prisutnošću.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Možemo se Ocu klanjati jer nas je nanovo rodio za svoj život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posinjući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 u jedinorođenom Sinu kao svoju djecu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Krštenjem nas pridružuje Tijelu svoga Krista, a pomazanjem svoga Duha, koji se od Glave (Krista) izlijeva  na udove, čini nas „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kristima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(pomazanicima).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18327"/>
            <a:ext cx="8856983" cy="44230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64451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1"/>
            <a:ext cx="8784976" cy="23414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tako, objavljujući nam Oca, Molitva Gospodnja objavljuje nas nama samima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II vat. sabor.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Gaudium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22).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 čisti dar posinjenja zahtijeva s naše strane trajno obraćenje i nov život. Molitva našem Ocu mora u nama stvarati dva temeljna raspoloženja: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želju i volju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mu sličimo.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Stvoreni smo na njegovu sliku, milošću nam je vraćena sličnost i mi joj moramo odgovarati.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Dakle, moramo znati: kad Boga zovemo „Oče naš“,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moramo i živjeti kao sinovi Božji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(sv.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Ciprijan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Kartaški).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8784976" cy="460851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540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1973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I RELIGIOZNO BIĆE, BIĆE MOLITVE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Jednom je Isus na nekom mjestu molio. Čim presta, reče mu jedan od učenika: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Gospodine, nauči nas moliti, kao što je i Ivan naučio svoje učenike“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11,1).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odgovor na tu molbu, Gospodin povjerova učenicima i svojoj Crkvi temeljnu kršćansku molitvu.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 Luka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donosi kraći tekst s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 prošnji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koji je kod svetog Mateja nešto duži sa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prošnji.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Liturgijska tradicija Crkve uvijek se služila tekstom sv. Mateja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6,9-13).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Molitva: 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 naš….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89736"/>
            <a:ext cx="8856983" cy="465163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0399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0405" y="37990"/>
            <a:ext cx="8936089" cy="216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„Gospodnja je molitva doista sažetak svega Evanđelja“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Tertulijan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„De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oratione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“).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 nam je Gospodin predao ovaj oblik molitve, dodao je: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„Ištite i dat će vam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se”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11,9).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„Svatko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dakle, može nebu upraviti različite molitve, ali uvijek započinjući s Gospodnjom molitvom, koja ostaje temeljna molitva“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Tertulijan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Nakon što je pokazao kako su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glavna hrana kršćanske molitve i kako se slijevaju u prošnje Očenaša, sveti Augustin zaključuje: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„Pretražite sve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 su u Pismima i vjerujem da nećete naći što ne bi bilo sadržano u  Gospodnjoj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molitvi”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5"/>
            <a:ext cx="8928991" cy="453650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0288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1537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Pisma,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Zakon, Proroci i Psalmi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ispunjena su u Kristu.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24,44).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Evanđelje je ta „Radosna vijest“. Njen prvi navještaj sažeo je sv. Matej u Govoru na Gori.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Molitva Očenaša pak u središtu je tog navještaja.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tom okviru nalazi objašnjenje svaka prošnja molitve koju nam je Gospodin predao.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 Toma Akvinski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Thelogijiae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kaže: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„Očenaš je najsavršenija molitva. U njoj ne samo da molimo sve ono što s pravom možemo željeti, nego i redoslijed po kojem treba željeti, tako nas ova molitva ne uči samo tražiti, nego i oblikuje sve naše osjećaje“.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4"/>
            <a:ext cx="8928992" cy="453650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7991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3055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Govor na gori je nauk života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Očenaš je molitva, ali u jednom i u drugom Duh Gospodnji daje nov oblik našim željama, tim nutarnjim snagama koje nam pokreću život. Tom novom životu Isus nas uči svojim riječima i poučava nas da ga ištemo molitvom.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ispravnosti našeg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moljenja ovisit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 ispravnost našeg življenja u njemu.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Tradicionalni izraz Gospodnja molitva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znači da smo ovu molitvu  našem Ocu primili od Gospodina Isusa. Ta molitva koja nam dolazi od Isusa je jedinstvena: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Gospodnja je.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jedne strane, riječima ove molitve jedinorođeni sin predaje nam riječi koje je njemu dao Otac.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17,7)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učitelj naše molitve. S druge strane, kao Utjelovljena Riječ, on u svom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čovječjem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srcu poznaje potrebe svoje braće i sestara ljudi, i objavljuje nam ih,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je On i uzor naše molitve. </a:t>
            </a: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72598"/>
            <a:ext cx="8856984" cy="356877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5879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04864"/>
            <a:ext cx="8712968" cy="50405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51520" y="188641"/>
            <a:ext cx="8712968" cy="2463238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Međutim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nam ne ostavlja tek obrazac da ga mehanički ponavljamo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6,7)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i za svaku drugu glasnu molitvu, vrijedi i za ovu: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riječi Božjoj, Duh Sveti je onaj koji uči djecu Božju da mole svoga Oca.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nam ne daje samo riječi naše sinovske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molitve,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 nam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istodobno daje i Duha po kojem ove riječi postaju u nama „duh i život“.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6,63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Štoviše, dokaz i mogućnost naše sinovske molitve jet to što je Otac „odaslao u srca naša Duha Sina svoga koji kliče: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Abba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“! Oče!“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(Gal 4,6).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Budući da molitva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izlaže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naše želje pred Bogom, to je isti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„Onaj koji proniče srca“,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Otac, koji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koja je želja Duha, - da se on po Božju zauzima za svete“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8,27).</a:t>
            </a:r>
          </a:p>
        </p:txBody>
      </p:sp>
      <p:sp>
        <p:nvSpPr>
          <p:cNvPr id="3" name="AutoShape 2" descr="C:\Users\Korisnik\Desktop\%C4%8Db.webp"/>
          <p:cNvSpPr>
            <a:spLocks noChangeAspect="1" noChangeArrowheads="1"/>
          </p:cNvSpPr>
          <p:nvPr/>
        </p:nvSpPr>
        <p:spPr bwMode="auto">
          <a:xfrm>
            <a:off x="251520" y="2651879"/>
            <a:ext cx="8568952" cy="394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C:\Users\Korisnik\Desktop\%C4%8Db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93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784976" cy="30559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Očenaš je molitva Crkve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 nerazdvojivi dar riječi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Gospodnjih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Duha Svetoga koji ih u srcu vjernika oživljuje,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je primila i živjela od svojih početaka.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Prve zajednice, umjesto „Osamnaest blagoslova“ uobičajenih u židovskoj pobožnosti, „tri puta na dan“ mole Molitvu Gospodnju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Didache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Prema Apostolskoj predaji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Molitva Gospodnja je čvrsto ukorijenjena u liturgijskoj molitvi: Gospodin nas uči da molimo za svu našu braću. On ne kaže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'Oče moj'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 jesi na nebesima, nego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'Oče naš'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tako da naša molitva bude jednodušna za cijelo Tijelo Crkve (Sv. Ivan Zlatousti).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svim liturgijskim tradicijama Molitva Gospodnja sastavni je dio glavnih časova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Božanskog časoslova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Njeno crkveno obilježje dolazi do punog izražaja u trima sakramentima inicijacije.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72597"/>
            <a:ext cx="8784976" cy="356877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5218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784976" cy="2166875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Krstu i Potvrdi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predaja Molitve Gospodnje znači novo rađanje za božanski život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Budući da je kršćanska molitva govor Božjom riječju, oni koji su „nanovo….rođeni……riječju Boga koji živi i ostaje „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Pt 1,23)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 se svog Oca zazivati riječju koju on uvijek uslišava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 oni to odsada mogu, jer im je pečat pomazanja Duha Svetoga neizbrisivo utisnut u srce,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uši,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usne, u cijelo njihovo sinovsko biće. Zato je većina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otačkih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tumačenja Očenaša upućena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katekumenima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novokrštenicima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Kad Crkva moli Gospodnju molitvu, to je uvijek narod 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„nanovo rođenih“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 moli i stječe milosrđe.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Pt 2,1-10).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3507"/>
            <a:ext cx="8784976" cy="445786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9727613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9017</TotalTime>
  <Words>1056</Words>
  <Application>Microsoft Office PowerPoint</Application>
  <PresentationFormat>Prikaz na zaslonu (4:3)</PresentationFormat>
  <Paragraphs>24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Faseta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936</cp:revision>
  <dcterms:created xsi:type="dcterms:W3CDTF">2016-08-19T07:36:26Z</dcterms:created>
  <dcterms:modified xsi:type="dcterms:W3CDTF">2025-02-25T15:29:46Z</dcterms:modified>
</cp:coreProperties>
</file>